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62" r:id="rId6"/>
    <p:sldId id="269" r:id="rId7"/>
    <p:sldId id="258" r:id="rId8"/>
    <p:sldId id="263" r:id="rId9"/>
    <p:sldId id="264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3014" y="1122363"/>
            <a:ext cx="708233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306" y="3602038"/>
            <a:ext cx="624912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8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0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20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8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9493"/>
            <a:ext cx="7114393" cy="225600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852486"/>
            <a:ext cx="7114393" cy="67857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85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38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99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15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53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0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74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8615"/>
            <a:ext cx="8051326" cy="117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unset" dir="t"/>
            </a:scene3d>
            <a:sp3d extrusionH="57150" prstMaterial="matte">
              <a:bevelT w="38100" h="38100"/>
            </a:sp3d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80513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86D86-F345-4C74-9547-FB378BF9EAD1}" type="datetimeFigureOut">
              <a:rPr lang="ru-RU" smtClean="0"/>
              <a:pPr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08945-B574-4852-814B-C9950B528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18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C00000"/>
          </a:solidFill>
          <a:latin typeface="ComicStrip" panose="00000400000000000000" pitchFamily="2" charset="-5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329DCC-28F2-441D-A1E0-AE38C0211A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3013" y="1482436"/>
            <a:ext cx="7129095" cy="229985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Изготовление дидактических игр для сенсорного развития</a:t>
            </a:r>
            <a:endParaRPr lang="ru-RU" sz="4400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8ED19EC-9E57-4B87-8C0D-820143C78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2306" y="4905829"/>
            <a:ext cx="6233330" cy="101600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– класс для педагогов ДОУ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Горбачёва Н.Л.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77143" y="798286"/>
            <a:ext cx="5858493" cy="12046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казенное дошкольное образовательное учреждение детский сад «Березка»</a:t>
            </a:r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7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9938" y="914401"/>
            <a:ext cx="7737231" cy="4060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Уважаемые коллеги, сегодня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вы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познакомились лишь с малой частью того, что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можете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сделать сами, применив лишь свою фантазию. 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Надеюсь, что в рамках мастер-класса вы получили определенные представления об использовании дидактических игр, и что наш мастер-класс пробудил в вас желание творческого поиска, вызвал интерес к данной теме.</a:t>
            </a:r>
          </a:p>
        </p:txBody>
      </p:sp>
    </p:spTree>
    <p:extLst>
      <p:ext uri="{BB962C8B-B14F-4D97-AF65-F5344CB8AC3E}">
        <p14:creationId xmlns:p14="http://schemas.microsoft.com/office/powerpoint/2010/main" val="9492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21"/>
    </mc:Choice>
    <mc:Fallback xmlns="">
      <p:transition spd="slow" advTm="2032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мастер-класса: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6691" y="1690689"/>
            <a:ext cx="7793285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профессиональной компетентности педагогов по использованию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дидактических игр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направленных на развитие сенсорных способностей у детей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младшего  возраста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81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76"/>
    </mc:Choice>
    <mc:Fallback xmlns="">
      <p:transition spd="slow" advTm="977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200DD983-E4E7-45E4-BBF6-04C202D9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673" y="886691"/>
            <a:ext cx="6759370" cy="540327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A62027F-4B45-4D24-AD2B-20BFF893B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100" y="1330036"/>
            <a:ext cx="7382099" cy="3269673"/>
          </a:xfrm>
        </p:spPr>
        <p:txBody>
          <a:bodyPr>
            <a:no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знания педагогов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значении дидактических игр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направленных на развитие сенсорных способностей у детей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Раскрыть содержание мастер-класса посредством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разных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 при изготовлении дидактических игр  по сенсорному воспитанию.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Вызвать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участников мастер-класса интерес к изготовлению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 из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материалов.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творческую активность педагогов.</a:t>
            </a:r>
          </a:p>
        </p:txBody>
      </p:sp>
    </p:spTree>
    <p:extLst>
      <p:ext uri="{BB962C8B-B14F-4D97-AF65-F5344CB8AC3E}">
        <p14:creationId xmlns:p14="http://schemas.microsoft.com/office/powerpoint/2010/main" val="220758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20"/>
    </mc:Choice>
    <mc:Fallback xmlns="">
      <p:transition spd="slow" advTm="1572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291" y="374073"/>
            <a:ext cx="7952509" cy="5714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sz="2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Дидактические игры</a:t>
            </a:r>
            <a:r>
              <a:rPr lang="ru-RU" sz="2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имеют большое значение в удовлетворении познавательных потребностей и интересов детей в сенсорном воспитании. Они развивают внимание, зрительную память, слух, что даёт возможность полнее воспринимать мир </a:t>
            </a:r>
            <a:r>
              <a:rPr lang="ru-RU" sz="22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сенсорики</a:t>
            </a:r>
            <a:r>
              <a:rPr lang="ru-RU" sz="2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Дидактическая</a:t>
            </a:r>
            <a:r>
              <a:rPr lang="ru-RU" sz="2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игра упорядочивает не только поведение ребёнка, но и его внутреннюю жизнь, помогает понять себя, своё отношение к миру. Это практически единственная область, где он может проявить инициативу и творческую активность. И в это же время именно в игре ребёнок учится контролировать и оценивать себя, понимать, что делает и учиться действовать правильно.</a:t>
            </a:r>
            <a:endParaRPr lang="ru-RU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ru-RU" sz="2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Сущность </a:t>
            </a:r>
            <a:r>
              <a:rPr lang="ru-RU" sz="22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дидактической игры заключается в том</a:t>
            </a:r>
            <a:r>
              <a:rPr lang="ru-RU" sz="22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дети решают умственные задачи, предложенные им в занимательной игровой форме, сами находят решения, преодолевая при этом определенные трудности.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37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35"/>
    </mc:Choice>
    <mc:Fallback xmlns="">
      <p:transition spd="slow" advTm="2203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8650" y="1510145"/>
            <a:ext cx="786418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3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 том, как </a:t>
            </a:r>
            <a:r>
              <a:rPr lang="ru-RU" sz="23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можно   быстро и просто</a:t>
            </a:r>
            <a:r>
              <a:rPr lang="ru-RU" sz="23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изготовить увлекательные пособия </a:t>
            </a:r>
            <a:r>
              <a:rPr lang="ru-RU" sz="23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своими руками</a:t>
            </a:r>
            <a:r>
              <a:rPr lang="ru-RU" sz="23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направленные на сенсорное развитие, а конкретно, </a:t>
            </a:r>
            <a:r>
              <a:rPr lang="ru-RU" sz="23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3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тактильные </a:t>
            </a:r>
            <a:r>
              <a:rPr lang="ru-RU" sz="23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чувства</a:t>
            </a:r>
            <a:r>
              <a:rPr lang="ru-RU" sz="23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восприятие </a:t>
            </a:r>
            <a:r>
              <a:rPr lang="ru-RU" sz="23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запоминание основных </a:t>
            </a:r>
            <a:r>
              <a:rPr lang="ru-RU" sz="23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цветов</a:t>
            </a:r>
            <a:r>
              <a:rPr lang="ru-RU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 же </a:t>
            </a:r>
            <a:r>
              <a:rPr lang="ru-RU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мелкую моторику пальцев рук. </a:t>
            </a:r>
            <a:endParaRPr lang="ru-RU" sz="23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Данные игры предназначены для детей раннего и младшего дошкольного возраста. Вариантов игр большое количество, все зависит от вашего творчества. </a:t>
            </a:r>
            <a:endParaRPr lang="ru-RU" sz="23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2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21"/>
    </mc:Choice>
    <mc:Fallback xmlns="">
      <p:transition spd="slow" advTm="2252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32230"/>
            <a:ext cx="7114393" cy="1451428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Пальчиковая гимнастика с помощью пружинного кольца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771" y="1582057"/>
            <a:ext cx="5138057" cy="47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96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64AF921-ECB4-4371-9BC6-7B6B1A67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Раздаточный материал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000" dirty="0"/>
              <a:t>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16F34E79-9DCA-461B-A1C8-389162EBD54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0" y="1385455"/>
            <a:ext cx="8515350" cy="21124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Фигуры тучки и капельки вырезанные из цветного фетра, самоклеящиеся липучки.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воздушные шарики, баночки с крупами: (горох, рис, мука), воронки, готовые шаблоны цветных фигур, картинки круп, шпажки.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32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39"/>
    </mc:Choice>
    <mc:Fallback xmlns="">
      <p:transition spd="slow" advTm="963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922" y="515815"/>
            <a:ext cx="8440615" cy="1446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Вариант «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Цветные тучки»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изготовления потребуется фигуры тучки и капельки из цветного фетра, самоклеящиеся липучки</a:t>
            </a:r>
            <a:r>
              <a:rPr lang="ru-RU" sz="2400" dirty="0" smtClean="0">
                <a:solidFill>
                  <a:srgbClr val="C00000"/>
                </a:solidFill>
                <a:latin typeface="+mj-lt"/>
                <a:ea typeface="Times New Roman" panose="02020603050405020304" pitchFamily="18" charset="0"/>
                <a:cs typeface="Segoe UI Semilight" panose="020B0402040204020203" pitchFamily="34" charset="0"/>
              </a:rPr>
              <a:t>    </a:t>
            </a:r>
            <a:endParaRPr lang="ru-RU" sz="2400" dirty="0">
              <a:solidFill>
                <a:srgbClr val="C00000"/>
              </a:solidFill>
              <a:effectLst/>
              <a:latin typeface="+mj-lt"/>
              <a:ea typeface="Calibri" panose="020F0502020204030204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43" y="2119085"/>
            <a:ext cx="7184571" cy="404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3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89"/>
    </mc:Choice>
    <mc:Fallback xmlns="">
      <p:transition spd="slow" advTm="908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1631" y="633046"/>
            <a:ext cx="7666891" cy="212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2. Вариант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: «Тактильные мешочки» </a:t>
            </a:r>
            <a:r>
              <a:rPr lang="ru-RU" sz="2400" dirty="0" smtClean="0"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потребуется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шарики, баночки с крупами: (горох, рис, мука), воронки, готовые шаблоны цветных фигур, картинки круп, шпажки.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Segoe UI Symbol" panose="020B0502040204020203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Segoe UI Symbol" panose="020B05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058" y="2264229"/>
            <a:ext cx="6858000" cy="415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0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22"/>
    </mc:Choice>
    <mc:Fallback xmlns="">
      <p:transition spd="slow" advTm="992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тский1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3" id="{ECC10DA5-B64D-4121-A5A9-F4106C7DB180}" vid="{AB433653-399F-4657-9E35-4C52C5AE1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Детский1</Template>
  <TotalTime>444</TotalTime>
  <Words>272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ComicStrip</vt:lpstr>
      <vt:lpstr>Segoe UI Emoji</vt:lpstr>
      <vt:lpstr>Segoe UI Semilight</vt:lpstr>
      <vt:lpstr>Segoe UI Symbol</vt:lpstr>
      <vt:lpstr>Times New Roman</vt:lpstr>
      <vt:lpstr>Детский1</vt:lpstr>
      <vt:lpstr>Изготовление дидактических игр для сенсорного развития</vt:lpstr>
      <vt:lpstr>Цель мастер-класса:</vt:lpstr>
      <vt:lpstr>Задачи:</vt:lpstr>
      <vt:lpstr>Презентация PowerPoint</vt:lpstr>
      <vt:lpstr>Практическая часть</vt:lpstr>
      <vt:lpstr>Пальчиковая гимнастика с помощью пружинного кольца </vt:lpstr>
      <vt:lpstr>Раздаточный материал: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</dc:title>
  <dc:creator>Марина</dc:creator>
  <cp:lastModifiedBy>Пользователь Windows</cp:lastModifiedBy>
  <cp:revision>33</cp:revision>
  <dcterms:created xsi:type="dcterms:W3CDTF">2019-09-18T13:32:53Z</dcterms:created>
  <dcterms:modified xsi:type="dcterms:W3CDTF">2024-01-29T14:58:23Z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410900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S9.1.2</vt:lpwstr>
  </property>
</Properties>
</file>