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72" r:id="rId8"/>
    <p:sldId id="264" r:id="rId9"/>
    <p:sldId id="265" r:id="rId10"/>
    <p:sldId id="266" r:id="rId11"/>
    <p:sldId id="267" r:id="rId12"/>
    <p:sldId id="268" r:id="rId13"/>
    <p:sldId id="261" r:id="rId14"/>
    <p:sldId id="262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74" autoAdjust="0"/>
  </p:normalViewPr>
  <p:slideViewPr>
    <p:cSldViewPr snapToGrid="0">
      <p:cViewPr varScale="1">
        <p:scale>
          <a:sx n="61" d="100"/>
          <a:sy n="61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89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1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8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9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1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84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3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2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83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3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DB27-ED32-4335-8B30-609EE2EDB83F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F8AB-F6E8-48CE-B8DC-F6B74B6AC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59875"/>
            <a:ext cx="9144000" cy="30423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«Сенсорное воспитание дошкольников»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Горбачёва Н.Л.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6386" y="756745"/>
            <a:ext cx="10736318" cy="12454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«Березка»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806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4858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крышечками»: «Какого цвета»,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«Гусеница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«Ножки»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368"/>
            <a:ext cx="6858000" cy="5648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59542"/>
            <a:ext cx="4967748" cy="3443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10116"/>
            <a:ext cx="4928419" cy="33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1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055" y="0"/>
            <a:ext cx="10515600" cy="148573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крупами»: 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Узоры на подносе».</a:t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Украсим дорожку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Сеем- посеем».</a:t>
            </a:r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5562600" cy="55626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1" y="1485736"/>
            <a:ext cx="4491695" cy="47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779" y="365125"/>
            <a:ext cx="1157189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макаронами: 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*«Найди клад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Выложи ряд».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1186191"/>
            <a:ext cx="6132787" cy="5167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68" y="1186191"/>
            <a:ext cx="490833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592457" cy="1998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Сенсорный уголок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845456"/>
            <a:ext cx="5207001" cy="5207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85" y="845456"/>
            <a:ext cx="5693229" cy="52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52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06" y="3875314"/>
            <a:ext cx="4093029" cy="2982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4" y="1"/>
            <a:ext cx="5127171" cy="3875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735" y="221226"/>
            <a:ext cx="6344265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8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9187"/>
            <a:ext cx="11112062" cy="115088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вободное время проводим с сенсорными играми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364"/>
            <a:ext cx="4603531" cy="4603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1" y="2768161"/>
            <a:ext cx="4089839" cy="4089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016" y="1006364"/>
            <a:ext cx="3922984" cy="392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0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5" y="457199"/>
            <a:ext cx="4981903" cy="49819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03" y="457199"/>
            <a:ext cx="4981903" cy="49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2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62" y="633249"/>
            <a:ext cx="6019800" cy="6019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0" y="633249"/>
            <a:ext cx="542071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8343" y="435430"/>
            <a:ext cx="11364686" cy="621211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ладший дошкольный возраст называют «золотой порой» сенсорного воспитания и развития. </a:t>
            </a:r>
            <a:r>
              <a:rPr lang="ru-RU" sz="3200" b="1" dirty="0" smtClean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(Н.М. </a:t>
            </a:r>
            <a:r>
              <a:rPr lang="ru-RU" sz="3200" b="1" dirty="0" err="1" smtClean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Щелованов</a:t>
            </a:r>
            <a:r>
              <a:rPr lang="ru-RU" sz="3200" b="1" dirty="0" smtClean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ru-RU" sz="3200" b="1" dirty="0" smtClean="0">
                <a:solidFill>
                  <a:srgbClr val="11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ребенка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 п.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воспитание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целенаправленное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совершенствование,развитие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сенсорных процессов (ощущений,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восприятий,представлений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4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3200"/>
            <a:ext cx="9144000" cy="6545943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сенсорного воспитания является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сенсорных способностей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малышей. Развитие аналитического восприятия(выделение эталонов: цвет, форма, величина)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36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условия для обогащения и накопления сенсорного опыта детей;</a:t>
            </a:r>
            <a:b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умения ориентироваться в различных свойствах предметов (цвете,</a:t>
            </a:r>
            <a:b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величине, форме)</a:t>
            </a:r>
            <a:b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первичные волевые черты характера в процессе овладения</a:t>
            </a:r>
            <a:b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целенаправленными действиями с предметами.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2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7" y="1770744"/>
            <a:ext cx="5495925" cy="899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2228"/>
            <a:ext cx="9144000" cy="6386285"/>
          </a:xfrm>
        </p:spPr>
        <p:txBody>
          <a:bodyPr>
            <a:normAutofit/>
          </a:bodyPr>
          <a:lstStyle/>
          <a:p>
            <a:r>
              <a:rPr lang="ru-RU" sz="18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ЭТАЛОННАЯ СИСТЕМА</a:t>
            </a:r>
            <a:br>
              <a:rPr lang="ru-RU" sz="18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ДЛЯ ДЕТЕЙ МЛАДШЕГО ВОЗРАСТА</a:t>
            </a:r>
            <a:r>
              <a:rPr lang="ru-RU" sz="1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1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1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цвета</a:t>
            </a:r>
            <a:br>
              <a:rPr lang="ru-RU" sz="1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формы</a:t>
            </a:r>
            <a:br>
              <a:rPr lang="ru-RU" sz="1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(квадрат, треугольник, прямоугольник, круг, овал)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7" y="3071185"/>
            <a:ext cx="2267266" cy="24863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7132" y="2701853"/>
            <a:ext cx="1900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цвета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7" y="2756816"/>
            <a:ext cx="4096322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3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04799"/>
            <a:ext cx="9144000" cy="5921829"/>
          </a:xfrm>
        </p:spPr>
        <p:txBody>
          <a:bodyPr>
            <a:noAutofit/>
          </a:bodyPr>
          <a:lstStyle/>
          <a:p>
            <a: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Требования сенсорного воспитания</a:t>
            </a:r>
            <a:b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</a:br>
            <a: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в 2-3 года</a:t>
            </a:r>
            <a:br>
              <a:rPr lang="ru-RU" sz="32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Wingdings" panose="05000000000000000000" pitchFamily="2" charset="2"/>
              </a:rPr>
              <a:t> 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Понимание и способность назвать 4 цвета, а также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правильно подбирать их по образцу;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Wingdings" panose="05000000000000000000" pitchFamily="2" charset="2"/>
              </a:rPr>
              <a:t> 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Ориентирование в размерах (величинах)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предметов, способность разобрать и собрать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трехразмерную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 матрешку;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Wingdings" panose="05000000000000000000" pitchFamily="2" charset="2"/>
              </a:rPr>
              <a:t> 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Умение правильно собрать цветную пирамидку из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4-6 колец разного размера;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Wingdings" panose="05000000000000000000" pitchFamily="2" charset="2"/>
              </a:rPr>
              <a:t> 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Способность правильно соотносить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конфигурацию объемных фигур с плоскими;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Wingdings" panose="05000000000000000000" pitchFamily="2" charset="2"/>
              </a:rPr>
              <a:t> </a:t>
            </a: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Узнавать геометрические фигуры «круг»,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«квадрат», «треугольник» находить похожие на</a:t>
            </a:r>
            <a:b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них предметы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3189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71948"/>
            <a:ext cx="9144000" cy="213851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кружке «Ловкие пальчики» мы играем в такие игры как:</a:t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«Каждому своё место», «Чей домик», «Помоги найти свою дорожку»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91" y="2389239"/>
            <a:ext cx="6715125" cy="41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0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44" y="207470"/>
            <a:ext cx="11813628" cy="132556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занятие всегда приходят герои «Игрушки». Делаем самомассаж: карандашами, шишками, грецкими орехами, мячами. Пальчиковую гимнастику.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6" y="1816812"/>
            <a:ext cx="6145924" cy="4630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54" y="1753750"/>
            <a:ext cx="4915064" cy="49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2233"/>
            <a:ext cx="10515600" cy="152845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прищепками»: «Развесь платочки», «Найди пару».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26461"/>
            <a:ext cx="6858000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8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73391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пуговицами»: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Застегни и расстегни».</a:t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«Пирамидка из пуговиц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 из пуговиц».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2828"/>
            <a:ext cx="4574459" cy="4719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0873"/>
            <a:ext cx="4751439" cy="47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45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151</Words>
  <Application>Microsoft Office PowerPoint</Application>
  <PresentationFormat>Широкоэкранный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Segoe UI Black</vt:lpstr>
      <vt:lpstr>Times New Roman</vt:lpstr>
      <vt:lpstr>Wingdings</vt:lpstr>
      <vt:lpstr>Тема Office</vt:lpstr>
      <vt:lpstr>Консультация  для педагогов «Сенсорное воспитание дошкольников»</vt:lpstr>
      <vt:lpstr>Младший дошкольный возраст называют «золотой порой» сенсорного воспитания и развития. (Н.М. Щелованов)  Сенсорное развитие ребенка –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 п. Сенсорное воспитание – это целенаправленное совершенствование,развитие у детей сенсорных процессов (ощущений, восприятий,представлений).     </vt:lpstr>
      <vt:lpstr>Цель: сенсорного воспитания является формирование сенсорных способностей у малышей. Развитие аналитического восприятия(выделение эталонов: цвет, форма, величина)  Задачи: - создать условия для обогащения и накопления сенсорного опыта детей; - формировать умения ориентироваться в различных свойствах предметов (цвете, величине, форме) - воспитывать первичные волевые черты характера в процессе овладения целенаправленными действиями с предметами. </vt:lpstr>
      <vt:lpstr>ЭТАЛОННАЯ СИСТЕМА ДЛЯ ДЕТЕЙ МЛАДШЕГО ВОЗРАСТА Основные цвета Геометрические формы (квадрат, треугольник, прямоугольник, круг, овал)                             </vt:lpstr>
      <vt:lpstr>Презентация PowerPoint</vt:lpstr>
      <vt:lpstr>На кружке «Ловкие пальчики» мы играем в такие игры как: «Каждому своё место», «Чей домик», «Помоги найти свою дорожку» </vt:lpstr>
      <vt:lpstr>На занятие всегда приходят герои «Игрушки». Делаем самомассаж: карандашами, шишками, грецкими орехами, мячами. Пальчиковую гимнастику.</vt:lpstr>
      <vt:lpstr>«Игры с прищепками»: «Развесь платочки», «Найди пару».</vt:lpstr>
      <vt:lpstr>«Игры с пуговицами»: «Застегни и расстегни». «Пирамидка из пуговиц». «Узор из пуговиц».  </vt:lpstr>
      <vt:lpstr>«Игры с крышечками»: «Какого цвета», «Гусеница», «Ножки»</vt:lpstr>
      <vt:lpstr>«Игры с крупами»: «Узоры на подносе».  «Украсим дорожку». «Сеем- посеем». </vt:lpstr>
      <vt:lpstr>Игры с макаронами: *«Найди клад». «Выложи ряд». </vt:lpstr>
      <vt:lpstr>Сенсорный уголок   </vt:lpstr>
      <vt:lpstr>Презентация PowerPoint</vt:lpstr>
      <vt:lpstr>Свободное время проводим с сенсорными играми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«Сенсорное воспитание дошкольников»</dc:title>
  <dc:creator>Пользователь Windows</dc:creator>
  <cp:lastModifiedBy>Пользователь Windows</cp:lastModifiedBy>
  <cp:revision>18</cp:revision>
  <dcterms:created xsi:type="dcterms:W3CDTF">2023-03-20T16:06:47Z</dcterms:created>
  <dcterms:modified xsi:type="dcterms:W3CDTF">2024-01-07T13:56:31Z</dcterms:modified>
</cp:coreProperties>
</file>